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6" r:id="rId3"/>
    <p:sldId id="307" r:id="rId4"/>
    <p:sldId id="30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31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10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-989" y="-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A16F1C9-1F23-4068-9105-29253FA349E0}" type="datetimeFigureOut">
              <a:rPr lang="en-US" smtClean="0"/>
              <a:pPr/>
              <a:t>1/6/2019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432BDBF-7E24-4DC2-83CA-6887FDC1470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81200"/>
            <a:ext cx="7406640" cy="1472184"/>
          </a:xfrm>
        </p:spPr>
        <p:txBody>
          <a:bodyPr/>
          <a:lstStyle/>
          <a:p>
            <a:pPr algn="r"/>
            <a:r>
              <a:rPr lang="en-US" dirty="0" smtClean="0"/>
              <a:t>Graphical User Interface:</a:t>
            </a:r>
            <a:br>
              <a:rPr lang="en-US" dirty="0" smtClean="0"/>
            </a:br>
            <a:r>
              <a:rPr lang="en-US" dirty="0" smtClean="0"/>
              <a:t>Relative Layout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NMK\Pictures\table_layout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371600" y="0"/>
            <a:ext cx="6953250" cy="6858000"/>
          </a:xfrm>
          <a:prstGeom prst="rect">
            <a:avLst/>
          </a:prstGeom>
          <a:noFill/>
        </p:spPr>
      </p:pic>
      <p:pic>
        <p:nvPicPr>
          <p:cNvPr id="2050" name="Picture 2" descr="C:\Users\NMK\Pictures\android-screen-containers-layouts-23-63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838200"/>
            <a:ext cx="5181600" cy="4562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 err="1" smtClean="0"/>
              <a:t>RelativeLayot</a:t>
            </a:r>
            <a:r>
              <a:rPr lang="en-US" dirty="0" smtClean="0"/>
              <a:t> is a view group that displays child views in relative positions. The position of each view can be specified as relative to sibling elements (such as to the left-of or below another view) or in positions relative to the parent Relative layout area (such as aligned to the bottom, left or center).</a:t>
            </a:r>
          </a:p>
          <a:p>
            <a:pPr algn="just"/>
            <a:r>
              <a:rPr lang="en-US" dirty="0" smtClean="0"/>
              <a:t>In a relative layout every element arranges itself relative to other elements or a parent element.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MK\Pictures\android-screen-containers-layouts-3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MK\Pictures\android-screen-containers-layouts-36-638(include tag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Positioning Views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7943088" cy="5486400"/>
          </a:xfrm>
        </p:spPr>
        <p:txBody>
          <a:bodyPr>
            <a:normAutofit fontScale="92500"/>
          </a:bodyPr>
          <a:lstStyle/>
          <a:p>
            <a:pPr algn="just"/>
            <a:r>
              <a:rPr lang="en-US" dirty="0" err="1" smtClean="0"/>
              <a:t>RelativeLayout</a:t>
            </a:r>
            <a:r>
              <a:rPr lang="en-US" dirty="0" smtClean="0"/>
              <a:t> lets child views specify their position relative to the parent view or to each other (specified by ID). </a:t>
            </a:r>
          </a:p>
          <a:p>
            <a:pPr algn="just"/>
            <a:r>
              <a:rPr lang="en-US" dirty="0" smtClean="0"/>
              <a:t>So you can align two elements by right border, or make one below another, centered in the screen, centered left, and so on. </a:t>
            </a:r>
          </a:p>
          <a:p>
            <a:pPr algn="just"/>
            <a:r>
              <a:rPr lang="en-US" dirty="0" smtClean="0"/>
              <a:t>By default, all child views are drawn at the top-left of the layout, so you must define the position of each view using the various layout properties available from </a:t>
            </a:r>
            <a:r>
              <a:rPr lang="en-US" dirty="0" err="1" smtClean="0"/>
              <a:t>RelativeLayout</a:t>
            </a:r>
            <a:r>
              <a:rPr lang="en-US" dirty="0" smtClean="0"/>
              <a:t> .</a:t>
            </a:r>
            <a:r>
              <a:rPr lang="en-US" dirty="0" err="1" smtClean="0"/>
              <a:t>LayoutParams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MK\Pictures\relative_layout_sketch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7391400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-00008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-00008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-00008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-00008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-00008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-00008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-00008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-00008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251</TotalTime>
  <Words>168</Words>
  <Application>Microsoft Office PowerPoint</Application>
  <PresentationFormat>On-screen Show (4:3)</PresentationFormat>
  <Paragraphs>8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Solstice</vt:lpstr>
      <vt:lpstr>Graphical User Interface: Relative Layout</vt:lpstr>
      <vt:lpstr>Relative Layout</vt:lpstr>
      <vt:lpstr>Positioning Views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Relative Layout</dc:title>
  <dc:creator>NMK</dc:creator>
  <cp:lastModifiedBy>Windows User</cp:lastModifiedBy>
  <cp:revision>6</cp:revision>
  <dcterms:created xsi:type="dcterms:W3CDTF">2016-11-02T15:38:27Z</dcterms:created>
  <dcterms:modified xsi:type="dcterms:W3CDTF">2019-01-06T03:52:21Z</dcterms:modified>
</cp:coreProperties>
</file>